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8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FFCC"/>
    <a:srgbClr val="FFFFFF"/>
    <a:srgbClr val="CCECFF"/>
    <a:srgbClr val="CCFFFF"/>
    <a:srgbClr val="FFFFCC"/>
    <a:srgbClr val="FFCCFF"/>
    <a:srgbClr val="FF66CC"/>
    <a:srgbClr val="FF3399"/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42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5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9641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385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2312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137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085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27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93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98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68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23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68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34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77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42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DF2FE-8BF4-4E88-A79A-37952B3AE312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9B4BFB2E-5304-43A3-BCA8-BC3C10707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88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正方形/長方形 66"/>
          <p:cNvSpPr/>
          <p:nvPr/>
        </p:nvSpPr>
        <p:spPr>
          <a:xfrm>
            <a:off x="3785828" y="4921262"/>
            <a:ext cx="2924349" cy="2082109"/>
          </a:xfrm>
          <a:prstGeom prst="rect">
            <a:avLst/>
          </a:prstGeom>
          <a:solidFill>
            <a:srgbClr val="CC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163791" y="5642875"/>
            <a:ext cx="3432345" cy="1360497"/>
          </a:xfrm>
          <a:prstGeom prst="rect">
            <a:avLst/>
          </a:prstGeom>
          <a:solidFill>
            <a:srgbClr val="CC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3785806" y="3344480"/>
            <a:ext cx="2915396" cy="1512890"/>
          </a:xfrm>
          <a:prstGeom prst="rect">
            <a:avLst/>
          </a:prstGeom>
          <a:solidFill>
            <a:srgbClr val="CC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144760" y="4024270"/>
            <a:ext cx="3432345" cy="1472541"/>
          </a:xfrm>
          <a:prstGeom prst="rect">
            <a:avLst/>
          </a:prstGeom>
          <a:solidFill>
            <a:srgbClr val="CC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44760" y="1490245"/>
            <a:ext cx="3432345" cy="2432242"/>
          </a:xfrm>
          <a:prstGeom prst="rect">
            <a:avLst/>
          </a:prstGeom>
          <a:solidFill>
            <a:srgbClr val="CC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85"/>
          <a:stretch/>
        </p:blipFill>
        <p:spPr>
          <a:xfrm>
            <a:off x="3714416" y="19099"/>
            <a:ext cx="2853777" cy="2810701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3858703" y="3781718"/>
            <a:ext cx="289560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これから海外に飛び出していきたい方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海外経験のあるスタッフとその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でカウンセリングができます。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9000" y="1659038"/>
            <a:ext cx="280058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2000" b="1" u="sng" dirty="0" smtClean="0">
                <a:ln/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ホストファミ</a:t>
            </a:r>
            <a:r>
              <a:rPr lang="ja-JP" altLang="en-US" sz="2000" b="1" u="sng" dirty="0">
                <a:ln/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</a:t>
            </a:r>
            <a:r>
              <a:rPr lang="ja-JP" altLang="en-US" sz="2000" b="1" u="sng" dirty="0" smtClean="0">
                <a:ln/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トーク</a:t>
            </a:r>
            <a:endParaRPr lang="ja-JP" altLang="en-US" sz="2000" b="1" u="sng" dirty="0">
              <a:ln/>
              <a:solidFill>
                <a:schemeClr val="accent4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1689" y="2040020"/>
            <a:ext cx="304105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２家庭のホストファミリー経験者を囲んだ座談会。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実際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にあった楽しい話、大変だった話、各ご家庭の対処法などを聞くことができます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7" name="Picture 14" descr="■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95457">
            <a:off x="3440098" y="1691203"/>
            <a:ext cx="3631332" cy="10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84662" y="6203159"/>
            <a:ext cx="487003" cy="48700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069" y="6525577"/>
            <a:ext cx="401150" cy="389116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414656" y="7951682"/>
            <a:ext cx="6104888" cy="707886"/>
          </a:xfrm>
          <a:prstGeom prst="rect">
            <a:avLst/>
          </a:prstGeom>
          <a:solidFill>
            <a:schemeClr val="accent2">
              <a:lumMod val="20000"/>
              <a:lumOff val="80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会場：ポールスターショッピングセンター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棟　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イベントスペース（</a:t>
            </a:r>
            <a:r>
              <a:rPr lang="zh-TW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函館市港町１−２−１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99658" y="8741114"/>
            <a:ext cx="3219886" cy="425822"/>
          </a:xfrm>
          <a:prstGeom prst="rect">
            <a:avLst/>
          </a:prstGeom>
          <a:solidFill>
            <a:schemeClr val="accent2">
              <a:lumMod val="20000"/>
              <a:lumOff val="80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16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ja-JP" altLang="en-US" sz="216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16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216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16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00-17</a:t>
            </a:r>
            <a:r>
              <a:rPr lang="ja-JP" altLang="en-US" sz="216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16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0" y="9067460"/>
            <a:ext cx="6858000" cy="738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   </a:t>
            </a:r>
            <a:r>
              <a:rPr kumimoji="1" lang="en-US" altLang="ja-JP" sz="1400" dirty="0" smtClean="0">
                <a:solidFill>
                  <a:schemeClr val="tx2"/>
                </a:solidFill>
              </a:rPr>
              <a:t>【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お問合せ・お申込</a:t>
            </a:r>
            <a:r>
              <a:rPr kumimoji="1" lang="en-US" altLang="ja-JP" sz="1050" dirty="0" smtClean="0">
                <a:solidFill>
                  <a:schemeClr val="tx2"/>
                </a:solidFill>
              </a:rPr>
              <a:t>】</a:t>
            </a:r>
          </a:p>
          <a:p>
            <a:r>
              <a:rPr kumimoji="1" lang="en-US" altLang="ja-JP" sz="1400" dirty="0" smtClean="0">
                <a:solidFill>
                  <a:schemeClr val="tx2"/>
                </a:solidFill>
              </a:rPr>
              <a:t>      </a:t>
            </a:r>
            <a:r>
              <a:rPr lang="ja-JP" altLang="en-US" sz="1400" dirty="0" smtClean="0">
                <a:solidFill>
                  <a:schemeClr val="tx2"/>
                </a:solidFill>
              </a:rPr>
              <a:t>一般財団法人　北海道国際交流センター（平日：</a:t>
            </a:r>
            <a:r>
              <a:rPr lang="en-US" altLang="ja-JP" sz="1400" dirty="0" smtClean="0">
                <a:solidFill>
                  <a:schemeClr val="tx2"/>
                </a:solidFill>
              </a:rPr>
              <a:t>9</a:t>
            </a:r>
            <a:r>
              <a:rPr lang="ja-JP" altLang="en-US" sz="1400" dirty="0" smtClean="0">
                <a:solidFill>
                  <a:schemeClr val="tx2"/>
                </a:solidFill>
              </a:rPr>
              <a:t>：</a:t>
            </a:r>
            <a:r>
              <a:rPr lang="en-US" altLang="ja-JP" sz="1400" dirty="0" smtClean="0">
                <a:solidFill>
                  <a:schemeClr val="tx2"/>
                </a:solidFill>
              </a:rPr>
              <a:t>00-17</a:t>
            </a:r>
            <a:r>
              <a:rPr lang="ja-JP" altLang="en-US" sz="1400" dirty="0" smtClean="0">
                <a:solidFill>
                  <a:schemeClr val="tx2"/>
                </a:solidFill>
              </a:rPr>
              <a:t>：</a:t>
            </a:r>
            <a:r>
              <a:rPr lang="en-US" altLang="ja-JP" sz="1400" dirty="0">
                <a:solidFill>
                  <a:schemeClr val="tx2"/>
                </a:solidFill>
              </a:rPr>
              <a:t>3</a:t>
            </a:r>
            <a:r>
              <a:rPr lang="en-US" altLang="ja-JP" sz="1400" dirty="0" smtClean="0">
                <a:solidFill>
                  <a:schemeClr val="tx2"/>
                </a:solidFill>
              </a:rPr>
              <a:t>0</a:t>
            </a:r>
            <a:r>
              <a:rPr lang="ja-JP" altLang="en-US" sz="1400" dirty="0" smtClean="0">
                <a:solidFill>
                  <a:schemeClr val="tx2"/>
                </a:solidFill>
              </a:rPr>
              <a:t>）</a:t>
            </a:r>
            <a:endParaRPr lang="en-US" altLang="ja-JP" sz="1400" dirty="0" smtClean="0">
              <a:solidFill>
                <a:schemeClr val="tx2"/>
              </a:solidFill>
            </a:endParaRPr>
          </a:p>
          <a:p>
            <a:r>
              <a:rPr kumimoji="1" lang="ja-JP" altLang="en-US" sz="1400" dirty="0" smtClean="0">
                <a:solidFill>
                  <a:schemeClr val="tx2"/>
                </a:solidFill>
              </a:rPr>
              <a:t>       ☎　</a:t>
            </a:r>
            <a:r>
              <a:rPr kumimoji="1" lang="en-US" altLang="ja-JP" sz="1400" dirty="0" smtClean="0">
                <a:solidFill>
                  <a:schemeClr val="tx2"/>
                </a:solidFill>
              </a:rPr>
              <a:t>0138-22-0770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　✉　</a:t>
            </a:r>
            <a:r>
              <a:rPr lang="en-US" altLang="ja-JP" sz="1400" dirty="0" smtClean="0">
                <a:solidFill>
                  <a:schemeClr val="tx2"/>
                </a:solidFill>
              </a:rPr>
              <a:t>jj</a:t>
            </a:r>
            <a:r>
              <a:rPr kumimoji="1" lang="en-US" altLang="ja-JP" sz="1400" dirty="0" smtClean="0">
                <a:solidFill>
                  <a:schemeClr val="tx2"/>
                </a:solidFill>
              </a:rPr>
              <a:t>@hif.or.jp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878" y="9076083"/>
            <a:ext cx="1923485" cy="885110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4272456" y="5041481"/>
            <a:ext cx="2529445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2000" b="1" u="sng" dirty="0" smtClean="0">
                <a:ln/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中国を知ろう！</a:t>
            </a:r>
            <a:endParaRPr lang="ja-JP" altLang="en-US" sz="2000" b="1" u="sng" dirty="0">
              <a:ln/>
              <a:solidFill>
                <a:schemeClr val="accent4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96442" y="390140"/>
            <a:ext cx="6490914" cy="1331134"/>
          </a:xfrm>
          <a:prstGeom prst="rect">
            <a:avLst/>
          </a:prstGeom>
          <a:noFill/>
        </p:spPr>
        <p:txBody>
          <a:bodyPr wrap="square" lIns="99060" tIns="49530" rIns="99060" bIns="49530">
            <a:spAutoFit/>
          </a:bodyPr>
          <a:lstStyle/>
          <a:p>
            <a:r>
              <a:rPr lang="ja-JP" altLang="en-US" sz="8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海外フェスタ　　</a:t>
            </a:r>
            <a:endParaRPr lang="ja-JP" altLang="en-US" sz="8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1323" y="4130624"/>
            <a:ext cx="283593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2000" b="1" u="sng" dirty="0" smtClean="0">
                <a:ln/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ホストファミリー相談</a:t>
            </a:r>
            <a:endParaRPr lang="ja-JP" altLang="en-US" sz="2000" b="1" u="sng" dirty="0">
              <a:ln/>
              <a:solidFill>
                <a:schemeClr val="accent4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65965" y="4498984"/>
            <a:ext cx="23243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ホストファミリーについて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スタッフがマンツーマンで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ご相談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にのります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お気軽にどうぞ★</a:t>
            </a:r>
            <a:endParaRPr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03411" y="3381533"/>
            <a:ext cx="131377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2000" b="1" u="sng" dirty="0" smtClean="0">
                <a:ln/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留学相談</a:t>
            </a:r>
            <a:endParaRPr lang="ja-JP" altLang="en-US" sz="2000" b="1" u="sng" dirty="0">
              <a:ln/>
              <a:solidFill>
                <a:schemeClr val="accent4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886891" y="5436734"/>
            <a:ext cx="245397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中国武術の八卦掌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はっけしょう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体験で楽しく体を動かそう！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（体験</a:t>
            </a:r>
            <a:r>
              <a:rPr lang="en-US" altLang="ja-JP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回、約</a:t>
            </a:r>
            <a:r>
              <a:rPr lang="en-US" altLang="ja-JP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38390" y="6985983"/>
            <a:ext cx="633088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en-US" altLang="ja-JP" sz="6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en-US" altLang="ja-JP" sz="7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6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 .</a:t>
            </a:r>
            <a:r>
              <a:rPr lang="en-US" altLang="ja-JP" sz="7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7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6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44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土</a:t>
            </a:r>
            <a:r>
              <a:rPr lang="en-US" altLang="ja-JP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44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63405" y="5684097"/>
            <a:ext cx="2529445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2000" b="1" u="sng" dirty="0">
                <a:ln/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ムスリム</a:t>
            </a:r>
            <a:r>
              <a:rPr lang="ja-JP" altLang="en-US" sz="2000" b="1" u="sng" dirty="0" smtClean="0">
                <a:ln/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を知ろう！</a:t>
            </a:r>
            <a:endParaRPr lang="ja-JP" altLang="en-US" sz="2000" b="1" u="sng" dirty="0">
              <a:ln/>
              <a:solidFill>
                <a:schemeClr val="accent4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5105" y="6064304"/>
            <a:ext cx="258348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ムスリムとは？ハラルって何？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民族衣装の体験・ハラルフードの試食もできますよ！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2962">
            <a:off x="37217" y="6423730"/>
            <a:ext cx="474640" cy="692904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46" y="6099325"/>
            <a:ext cx="485876" cy="738662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6478">
            <a:off x="3864777" y="3170100"/>
            <a:ext cx="815359" cy="525906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44963" y="96696"/>
            <a:ext cx="2743139" cy="377026"/>
          </a:xfrm>
          <a:prstGeom prst="rect">
            <a:avLst/>
          </a:prstGeom>
          <a:noFill/>
        </p:spPr>
        <p:txBody>
          <a:bodyPr wrap="square" lIns="99060" tIns="49530" rIns="99060" bIns="49530">
            <a:spAutoFit/>
          </a:bodyPr>
          <a:lstStyle/>
          <a:p>
            <a:pPr algn="ctr"/>
            <a:r>
              <a:rPr lang="ja-JP" alt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北海道国際交流センター</a:t>
            </a:r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>
          <a:blip r:embed="rId10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880" y="2602422"/>
            <a:ext cx="1621031" cy="815919"/>
          </a:xfrm>
          <a:prstGeom prst="rect">
            <a:avLst/>
          </a:prstGeom>
        </p:spPr>
      </p:pic>
      <p:sp>
        <p:nvSpPr>
          <p:cNvPr id="48" name="正方形/長方形 47"/>
          <p:cNvSpPr/>
          <p:nvPr/>
        </p:nvSpPr>
        <p:spPr>
          <a:xfrm>
            <a:off x="4260330" y="1070531"/>
            <a:ext cx="2390283" cy="1115690"/>
          </a:xfrm>
          <a:prstGeom prst="rect">
            <a:avLst/>
          </a:prstGeom>
          <a:noFill/>
        </p:spPr>
        <p:txBody>
          <a:bodyPr wrap="square" lIns="99060" tIns="49530" rIns="99060" bIns="49530">
            <a:spAutoFit/>
          </a:bodyPr>
          <a:lstStyle/>
          <a:p>
            <a:pPr algn="r"/>
            <a:r>
              <a:rPr lang="en-US" altLang="ja-JP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2020</a:t>
            </a:r>
            <a:r>
              <a:rPr lang="ja-JP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　　</a:t>
            </a:r>
            <a:endParaRPr lang="ja-JP" altLang="en-US" sz="2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95210" y="3066318"/>
            <a:ext cx="199162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事前に電話かメールで</a:t>
            </a:r>
            <a:endParaRPr lang="en-US" altLang="ja-JP" sz="1050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50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お申込みください。</a:t>
            </a:r>
            <a:endParaRPr lang="en-US" altLang="ja-JP" sz="1050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0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お子様連れも大歓迎です！</a:t>
            </a:r>
            <a:endParaRPr lang="en-US" altLang="ja-JP" sz="105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102" y="4850583"/>
            <a:ext cx="726861" cy="576037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2195">
            <a:off x="6095588" y="5576277"/>
            <a:ext cx="568027" cy="709173"/>
          </a:xfrm>
          <a:prstGeom prst="rect">
            <a:avLst/>
          </a:prstGeom>
        </p:spPr>
      </p:pic>
      <p:sp>
        <p:nvSpPr>
          <p:cNvPr id="2" name="楕円 1"/>
          <p:cNvSpPr/>
          <p:nvPr/>
        </p:nvSpPr>
        <p:spPr>
          <a:xfrm>
            <a:off x="2108851" y="2821379"/>
            <a:ext cx="1335153" cy="103347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時間</a:t>
            </a:r>
            <a:endParaRPr kumimoji="1" lang="en-US" altLang="ja-JP" sz="1100" dirty="0" smtClean="0"/>
          </a:p>
          <a:p>
            <a:pPr algn="ctr"/>
            <a:r>
              <a:rPr lang="en-US" altLang="ja-JP" sz="1400" dirty="0" smtClean="0"/>
              <a:t>14</a:t>
            </a:r>
            <a:r>
              <a:rPr lang="ja-JP" altLang="en-US" sz="1400" dirty="0" smtClean="0"/>
              <a:t>：</a:t>
            </a:r>
            <a:r>
              <a:rPr lang="en-US" altLang="ja-JP" sz="1400" dirty="0" smtClean="0"/>
              <a:t>00</a:t>
            </a:r>
          </a:p>
          <a:p>
            <a:pPr algn="ctr"/>
            <a:r>
              <a:rPr lang="ja-JP" altLang="en-US" sz="1100" dirty="0" smtClean="0"/>
              <a:t>～</a:t>
            </a:r>
            <a:endParaRPr lang="en-US" altLang="ja-JP" sz="1100" dirty="0" smtClean="0"/>
          </a:p>
          <a:p>
            <a:pPr algn="ctr"/>
            <a:r>
              <a:rPr lang="en-US" altLang="ja-JP" sz="1400" dirty="0" smtClean="0"/>
              <a:t>15</a:t>
            </a:r>
            <a:r>
              <a:rPr lang="ja-JP" altLang="en-US" sz="1400" dirty="0" smtClean="0"/>
              <a:t>：</a:t>
            </a:r>
            <a:r>
              <a:rPr lang="en-US" altLang="ja-JP" sz="1400" dirty="0"/>
              <a:t>3</a:t>
            </a:r>
            <a:r>
              <a:rPr lang="en-US" altLang="ja-JP" sz="1400" dirty="0" smtClean="0"/>
              <a:t>0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600322" y="6284638"/>
            <a:ext cx="21630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中国語講座や紙切り体験もできますよ！　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031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飛行機雲</Template>
  <TotalTime>1544</TotalTime>
  <Words>183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Arial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119</cp:revision>
  <cp:lastPrinted>2020-01-21T02:45:07Z</cp:lastPrinted>
  <dcterms:created xsi:type="dcterms:W3CDTF">2018-11-16T04:15:28Z</dcterms:created>
  <dcterms:modified xsi:type="dcterms:W3CDTF">2020-01-21T02:48:59Z</dcterms:modified>
</cp:coreProperties>
</file>